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eHCjUU6nm7vAu8ejoEeGssPZm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679d98b9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679d98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3a721119c03c3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3a721119c03c3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679d98b9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679d98b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1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1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2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2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2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2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2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2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2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2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3" name="Google Shape;143;p1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432400" y="351200"/>
            <a:ext cx="103128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</a:pPr>
            <a:r>
              <a:rPr b="1" lang="en-IN" sz="3400">
                <a:solidFill>
                  <a:srgbClr val="FFFFFF"/>
                </a:solidFill>
              </a:rPr>
              <a:t>ASSIGNMENT ON CREATING A CHATBOT TO SUPPORT STUDENT SELECTING A COURSE IN KE</a:t>
            </a:r>
            <a:r>
              <a:rPr b="1" lang="en-IN" sz="3400">
                <a:solidFill>
                  <a:srgbClr val="FFFFFF"/>
                </a:solidFill>
              </a:rPr>
              <a:t>ONICS</a:t>
            </a:r>
            <a:br>
              <a:rPr b="1" lang="en-IN" sz="3400">
                <a:solidFill>
                  <a:srgbClr val="FFFFFF"/>
                </a:solidFill>
              </a:rPr>
            </a:br>
            <a:r>
              <a:rPr b="1" lang="en-IN" sz="3400">
                <a:solidFill>
                  <a:srgbClr val="FFFFFF"/>
                </a:solidFill>
              </a:rPr>
              <a:t> 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8451800" y="3162850"/>
            <a:ext cx="32934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en-IN" sz="2400" cap="none">
                <a:solidFill>
                  <a:schemeClr val="lt1"/>
                </a:solidFill>
              </a:rPr>
              <a:t>By</a:t>
            </a:r>
            <a:r>
              <a:rPr b="1" lang="en-IN" sz="2400">
                <a:solidFill>
                  <a:schemeClr val="lt1"/>
                </a:solidFill>
              </a:rPr>
              <a:t> Group 4: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Harish H K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Supriya M K</a:t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en-IN" sz="2400" cap="none">
                <a:solidFill>
                  <a:schemeClr val="lt1"/>
                </a:solidFill>
              </a:rPr>
              <a:t>Gaurav P</a:t>
            </a:r>
            <a:endParaRPr/>
          </a:p>
          <a:p>
            <a:pPr indent="0" lvl="0" marL="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</a:pPr>
            <a:r>
              <a:t/>
            </a:r>
            <a:endParaRPr b="1" sz="2400" cap="none">
              <a:solidFill>
                <a:srgbClr val="0C0C0C"/>
              </a:solidFill>
            </a:endParaRPr>
          </a:p>
        </p:txBody>
      </p:sp>
      <p:sp>
        <p:nvSpPr>
          <p:cNvPr id="236" name="Google Shape;236;p1"/>
          <p:cNvSpPr txBox="1"/>
          <p:nvPr/>
        </p:nvSpPr>
        <p:spPr>
          <a:xfrm>
            <a:off x="3138300" y="5538000"/>
            <a:ext cx="59154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GUIDED BY</a:t>
            </a:r>
            <a:endParaRPr b="1"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MOHAMMAD TAHIR MIRJI</a:t>
            </a:r>
            <a:endParaRPr b="1"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L2 KTC Hubli </a:t>
            </a:r>
            <a:br>
              <a:rPr b="1"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/>
          </a:p>
        </p:txBody>
      </p:sp>
      <p:pic>
        <p:nvPicPr>
          <p:cNvPr id="237" name="Google Shape;23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137" y="2410100"/>
            <a:ext cx="3127900" cy="3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"/>
          <p:cNvSpPr txBox="1"/>
          <p:nvPr/>
        </p:nvSpPr>
        <p:spPr>
          <a:xfrm>
            <a:off x="5056033" y="4538700"/>
            <a:ext cx="5179800" cy="23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Assignment for</a:t>
            </a:r>
            <a:endParaRPr b="1" sz="2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Sabyasachi B</a:t>
            </a:r>
            <a:endParaRPr b="1" sz="2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2679d98b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75" y="2205475"/>
            <a:ext cx="6557700" cy="436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7" name="Google Shape;297;g22679d98b99_0_0"/>
          <p:cNvSpPr txBox="1"/>
          <p:nvPr>
            <p:ph type="title"/>
          </p:nvPr>
        </p:nvSpPr>
        <p:spPr>
          <a:xfrm>
            <a:off x="1141425" y="618522"/>
            <a:ext cx="9906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imes New Roman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This is how the chatbot looks in Mobile and Laptop</a:t>
            </a: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2679d98b9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424" y="2205480"/>
            <a:ext cx="2937000" cy="445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3a721119c03c31_3"/>
          <p:cNvSpPr txBox="1"/>
          <p:nvPr>
            <p:ph idx="4294967295" type="title"/>
          </p:nvPr>
        </p:nvSpPr>
        <p:spPr>
          <a:xfrm>
            <a:off x="1143000" y="2689643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Let's Interact with our Chatbot in Real</a:t>
            </a:r>
            <a:r>
              <a:rPr b="1" lang="en-IN" sz="5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imes New Roman"/>
              <a:buNone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9" name="Google Shape;309;p9"/>
          <p:cNvSpPr txBox="1"/>
          <p:nvPr>
            <p:ph idx="1" type="body"/>
          </p:nvPr>
        </p:nvSpPr>
        <p:spPr>
          <a:xfrm>
            <a:off x="290049" y="2097100"/>
            <a:ext cx="11244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 can know how many course students are interested in which course.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Students can know the eligibility and admission procedure.</a:t>
            </a:r>
            <a:endParaRPr>
              <a:solidFill>
                <a:srgbClr val="FFFFFF"/>
              </a:solidFill>
            </a:endParaRPr>
          </a:p>
          <a:p>
            <a:pPr indent="-3714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Times New Roman"/>
              <a:buChar char="•"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students can find the location of Keonics for more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/>
          <p:nvPr>
            <p:ph type="title"/>
          </p:nvPr>
        </p:nvSpPr>
        <p:spPr>
          <a:xfrm>
            <a:off x="3892416" y="3659779"/>
            <a:ext cx="5974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600"/>
              <a:buFont typeface="Algerian"/>
              <a:buNone/>
            </a:pPr>
            <a:r>
              <a:rPr b="1" lang="en-IN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5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280" y="1006335"/>
            <a:ext cx="2653449" cy="26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b="1" lang="en-IN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chatbot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540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Char char="•"/>
            </a:pPr>
            <a:r>
              <a:rPr b="1" lang="en-IN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chat robot a computer program that simulates human conversation or chat through artificial intelligence.</a:t>
            </a:r>
            <a:endParaRPr>
              <a:solidFill>
                <a:srgbClr val="FFFFFF"/>
              </a:solidFill>
            </a:endParaRPr>
          </a:p>
          <a:p>
            <a:pPr indent="-2540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Char char="•"/>
            </a:pPr>
            <a:r>
              <a:rPr b="1" lang="en-IN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service , powered by rules and artificial intelligence , that you interact with via a chat interface.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/>
          <p:nvPr>
            <p:ph type="title"/>
          </p:nvPr>
        </p:nvSpPr>
        <p:spPr>
          <a:xfrm>
            <a:off x="1382193" y="352091"/>
            <a:ext cx="9427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imes New Roman"/>
              <a:buNone/>
            </a:pPr>
            <a:r>
              <a:rPr b="1" lang="en-I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CHATBOT WORKS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Chatbot Working, Types, Examples" id="250" name="Google Shape;25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" r="84" t="22422"/>
          <a:stretch/>
        </p:blipFill>
        <p:spPr>
          <a:xfrm>
            <a:off x="1382200" y="1444950"/>
            <a:ext cx="9980700" cy="47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HOW OUR CHATBOT LOOKS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300" y="1122681"/>
            <a:ext cx="11047402" cy="53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/>
          <p:nvPr>
            <p:ph type="title"/>
          </p:nvPr>
        </p:nvSpPr>
        <p:spPr>
          <a:xfrm>
            <a:off x="391350" y="1706200"/>
            <a:ext cx="4871100" cy="42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8862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How We Gave The Options If They Want To Know About Course They Can Click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Higher End Courses</a:t>
            </a:r>
            <a:endParaRPr b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862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  <a:buChar char="●"/>
            </a:pP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They Can Trace The Location By Clicking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Location </a:t>
            </a:r>
            <a:r>
              <a:rPr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Want More Information Then They Can Click On </a:t>
            </a:r>
            <a:r>
              <a:rPr b="1" lang="en-IN" sz="28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 b="0" l="14191" r="17873" t="0"/>
          <a:stretch/>
        </p:blipFill>
        <p:spPr>
          <a:xfrm>
            <a:off x="5262452" y="1480050"/>
            <a:ext cx="6666300" cy="467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3" name="Google Shape;263;p5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</a:t>
            </a: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/>
          <p:nvPr>
            <p:ph type="title"/>
          </p:nvPr>
        </p:nvSpPr>
        <p:spPr>
          <a:xfrm>
            <a:off x="835786" y="3086100"/>
            <a:ext cx="3925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clicking on online higher end </a:t>
            </a:r>
            <a:r>
              <a:rPr b="1" lang="en-IN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courses</a:t>
            </a: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get courses list</a:t>
            </a:r>
            <a:b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500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p6"/>
          <p:cNvPicPr preferRelativeResize="0"/>
          <p:nvPr/>
        </p:nvPicPr>
        <p:blipFill rotWithShape="1">
          <a:blip r:embed="rId3">
            <a:alphaModFix/>
          </a:blip>
          <a:srcRect b="0" l="16458" r="16005" t="0"/>
          <a:stretch/>
        </p:blipFill>
        <p:spPr>
          <a:xfrm>
            <a:off x="5067026" y="1517262"/>
            <a:ext cx="6489000" cy="461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0" name="Google Shape;270;p6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79d98b99_0_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22679d98b9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50" y="2097225"/>
            <a:ext cx="7119300" cy="445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7" name="Google Shape;277;g22679d98b99_0_13"/>
          <p:cNvSpPr txBox="1"/>
          <p:nvPr/>
        </p:nvSpPr>
        <p:spPr>
          <a:xfrm>
            <a:off x="655350" y="2543125"/>
            <a:ext cx="3958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selecting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end courses we can know the 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eligibility</a:t>
            </a:r>
            <a:r>
              <a:rPr b="1"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program, Fees.</a:t>
            </a:r>
            <a:endParaRPr b="1"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>
            <p:ph type="title"/>
          </p:nvPr>
        </p:nvSpPr>
        <p:spPr>
          <a:xfrm>
            <a:off x="848450" y="3147378"/>
            <a:ext cx="45246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selecting the course Fees Structure and Duration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0" l="15662" r="18556" t="0"/>
          <a:stretch/>
        </p:blipFill>
        <p:spPr>
          <a:xfrm>
            <a:off x="5730950" y="1931922"/>
            <a:ext cx="6069600" cy="4587300"/>
          </a:xfrm>
          <a:prstGeom prst="roundRect">
            <a:avLst>
              <a:gd fmla="val 17047" name="adj"/>
            </a:avLst>
          </a:prstGeom>
          <a:noFill/>
          <a:ln>
            <a:noFill/>
          </a:ln>
        </p:spPr>
      </p:pic>
      <p:sp>
        <p:nvSpPr>
          <p:cNvPr id="284" name="Google Shape;284;p7"/>
          <p:cNvSpPr txBox="1"/>
          <p:nvPr>
            <p:ph type="title"/>
          </p:nvPr>
        </p:nvSpPr>
        <p:spPr>
          <a:xfrm>
            <a:off x="1143000" y="-2"/>
            <a:ext cx="99060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/>
          <p:nvPr>
            <p:ph type="title"/>
          </p:nvPr>
        </p:nvSpPr>
        <p:spPr>
          <a:xfrm>
            <a:off x="1143000" y="2689700"/>
            <a:ext cx="45447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Times New Roman"/>
              <a:buNone/>
            </a:pPr>
            <a:r>
              <a:rPr b="1" lang="en-IN" sz="250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in this we will select eligibility and goes 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0" name="Google Shape;290;p8"/>
          <p:cNvPicPr preferRelativeResize="0"/>
          <p:nvPr/>
        </p:nvPicPr>
        <p:blipFill rotWithShape="1">
          <a:blip r:embed="rId3">
            <a:alphaModFix/>
          </a:blip>
          <a:srcRect b="0" l="14366" r="17415" t="0"/>
          <a:stretch/>
        </p:blipFill>
        <p:spPr>
          <a:xfrm>
            <a:off x="5687809" y="2097100"/>
            <a:ext cx="6179400" cy="456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91" name="Google Shape;291;p8"/>
          <p:cNvSpPr txBox="1"/>
          <p:nvPr>
            <p:ph type="title"/>
          </p:nvPr>
        </p:nvSpPr>
        <p:spPr>
          <a:xfrm>
            <a:off x="1143000" y="-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imes New Roman"/>
              <a:buNone/>
            </a:pPr>
            <a:r>
              <a:rPr b="1" lang="en-I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CHATBOT DIALOGUE FLOW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2023-03-25T12:17:27Z</dcterms:created>
  <dc:creator>USER</dc:creator>
</cp:coreProperties>
</file>